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6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35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0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1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2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8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6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3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75AA6-3DFA-4525-A62B-38AEA811B5E8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6043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dirty="0" smtClean="0">
                <a:solidFill>
                  <a:srgbClr val="FF0000"/>
                </a:solidFill>
              </a:rPr>
              <a:t> _____________                </a:t>
            </a:r>
            <a:r>
              <a:rPr lang="en-US" altLang="en-US" dirty="0" err="1" smtClean="0">
                <a:solidFill>
                  <a:srgbClr val="FF0000"/>
                </a:solidFill>
              </a:rPr>
              <a:t>Clase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701</a:t>
            </a:r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err="1" smtClean="0">
                <a:solidFill>
                  <a:srgbClr val="FF0000"/>
                </a:solidFill>
              </a:rPr>
              <a:t>Fecha</a:t>
            </a:r>
            <a:r>
              <a:rPr lang="en-US" altLang="en-US" dirty="0" smtClean="0">
                <a:solidFill>
                  <a:srgbClr val="FF0000"/>
                </a:solidFill>
              </a:rPr>
              <a:t> ___________      </a:t>
            </a:r>
            <a:r>
              <a:rPr lang="en-US" altLang="en-US" i="1" dirty="0" smtClean="0">
                <a:solidFill>
                  <a:srgbClr val="FF0000"/>
                </a:solidFill>
              </a:rPr>
              <a:t>Act.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i="1" dirty="0" smtClean="0">
                <a:solidFill>
                  <a:srgbClr val="FF0000"/>
                </a:solidFill>
              </a:rPr>
              <a:t>: Prop. </a:t>
            </a:r>
            <a:r>
              <a:rPr lang="en-US" altLang="en-US" i="1" smtClean="0">
                <a:solidFill>
                  <a:srgbClr val="FF0000"/>
                </a:solidFill>
              </a:rPr>
              <a:t>70</a:t>
            </a:r>
            <a:endParaRPr lang="en-US" altLang="en-US" i="1" dirty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0678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D</a:t>
            </a:r>
            <a:r>
              <a:rPr lang="es-ES_tradnl" altLang="en-US" sz="2800" dirty="0">
                <a:solidFill>
                  <a:srgbClr val="FF0000"/>
                </a:solidFill>
              </a:rPr>
              <a:t>.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Put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in </a:t>
            </a:r>
            <a:r>
              <a:rPr lang="es-ES_tradnl" altLang="en-US" sz="2800" dirty="0" err="1" smtClean="0"/>
              <a:t>chronological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order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a. Lee el menú.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b. Anita va al café.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c. Da su orden al mesero.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d. Abre el menú.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e. Busca una mesa libre.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f. El mesero escribe la orden.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g. Anita come.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h. Anita paga su cuenta.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i. Anita desea su cuenta.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j. El mesero da la cuenta a Anita.</a:t>
            </a:r>
          </a:p>
        </p:txBody>
      </p:sp>
    </p:spTree>
    <p:extLst>
      <p:ext uri="{BB962C8B-B14F-4D97-AF65-F5344CB8AC3E}">
        <p14:creationId xmlns:p14="http://schemas.microsoft.com/office/powerpoint/2010/main" val="126660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"/>
            <a:ext cx="8991600" cy="6629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E.</a:t>
            </a:r>
            <a:r>
              <a:rPr lang="es-ES_tradnl" altLang="en-US" dirty="0"/>
              <a:t> Complete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conversation</a:t>
            </a:r>
            <a:r>
              <a:rPr lang="es-ES_tradnl" altLang="en-US" dirty="0"/>
              <a:t>.</a:t>
            </a:r>
          </a:p>
          <a:p>
            <a:pPr>
              <a:buFontTx/>
              <a:buNone/>
            </a:pPr>
            <a:r>
              <a:rPr lang="es-ES_tradnl" altLang="en-US" dirty="0"/>
              <a:t>En el café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Mesero:</a:t>
            </a:r>
            <a:r>
              <a:rPr lang="es-ES_tradnl" altLang="en-US" dirty="0"/>
              <a:t>    Si, señores, ¿Qué _______ ustedes?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Anita:	 </a:t>
            </a:r>
            <a:r>
              <a:rPr lang="es-ES_tradnl" altLang="en-US" dirty="0"/>
              <a:t>¿Tiene usted un ________?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Tomas:	</a:t>
            </a:r>
            <a:r>
              <a:rPr lang="es-ES_tradnl" altLang="en-US" dirty="0"/>
              <a:t>Yo tengo sed. Deseo _____________.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Anita: 	</a:t>
            </a:r>
            <a:r>
              <a:rPr lang="es-ES_tradnl" altLang="en-US" dirty="0"/>
              <a:t>Y yo tengo hambre. Deseo _________</a:t>
            </a:r>
          </a:p>
          <a:p>
            <a:pPr>
              <a:buFontTx/>
              <a:buNone/>
            </a:pPr>
            <a:r>
              <a:rPr lang="es-ES_tradnl" altLang="en-US" dirty="0"/>
              <a:t>			(Tomas toma _____________ y Anita</a:t>
            </a:r>
          </a:p>
          <a:p>
            <a:pPr>
              <a:buFontTx/>
              <a:buNone/>
            </a:pPr>
            <a:r>
              <a:rPr lang="es-ES_tradnl" altLang="en-US" dirty="0"/>
              <a:t>			toma _____________.)</a:t>
            </a:r>
          </a:p>
          <a:p>
            <a:pPr>
              <a:buFontTx/>
              <a:buNone/>
            </a:pPr>
            <a:r>
              <a:rPr lang="es-ES_tradnl" altLang="en-US" dirty="0"/>
              <a:t>			(</a:t>
            </a:r>
            <a:r>
              <a:rPr lang="es-ES_tradnl" altLang="en-US" i="1" dirty="0"/>
              <a:t>Después</a:t>
            </a:r>
            <a:r>
              <a:rPr lang="es-ES_tradnl" altLang="en-US" dirty="0"/>
              <a:t>)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Tomas:	</a:t>
            </a:r>
            <a:r>
              <a:rPr lang="es-ES_tradnl" altLang="en-US" dirty="0"/>
              <a:t>Mesero, la ___________, por favor. Deseo </a:t>
            </a:r>
          </a:p>
          <a:p>
            <a:pPr>
              <a:buFontTx/>
              <a:buNone/>
            </a:pPr>
            <a:r>
              <a:rPr lang="es-ES_tradnl" altLang="en-US" dirty="0"/>
              <a:t>			pagar.</a:t>
            </a:r>
            <a:endParaRPr lang="es-ES_tradnl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96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                Clase 701 Fecha ___________      Act. Inicial: Prop. 70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                Clase 702 Fecha ___________      Act. Inicial: Prop. 71</dc:title>
  <dc:creator>Helen Zumaeta</dc:creator>
  <cp:lastModifiedBy>Helen Zumaeta</cp:lastModifiedBy>
  <cp:revision>2</cp:revision>
  <cp:lastPrinted>2014-04-24T13:10:26Z</cp:lastPrinted>
  <dcterms:created xsi:type="dcterms:W3CDTF">2014-04-10T17:58:00Z</dcterms:created>
  <dcterms:modified xsi:type="dcterms:W3CDTF">2014-04-24T13:10:55Z</dcterms:modified>
</cp:coreProperties>
</file>